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2" r:id="rId4"/>
    <p:sldId id="261" r:id="rId5"/>
    <p:sldId id="277" r:id="rId6"/>
    <p:sldId id="274" r:id="rId7"/>
    <p:sldId id="264" r:id="rId8"/>
    <p:sldId id="278" r:id="rId9"/>
    <p:sldId id="280" r:id="rId10"/>
    <p:sldId id="281" r:id="rId11"/>
    <p:sldId id="282" r:id="rId12"/>
    <p:sldId id="283" r:id="rId13"/>
    <p:sldId id="272" r:id="rId14"/>
  </p:sldIdLst>
  <p:sldSz cx="12192000" cy="6858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408" autoAdjust="0"/>
    <p:restoredTop sz="94660"/>
  </p:normalViewPr>
  <p:slideViewPr>
    <p:cSldViewPr snapToGrid="0">
      <p:cViewPr varScale="1">
        <p:scale>
          <a:sx n="58" d="100"/>
          <a:sy n="58" d="100"/>
        </p:scale>
        <p:origin x="34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2F1C2-01DE-423B-864A-488FDE1E1D90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A9C32-3BD9-4966-8299-07E32AC3F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9399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A9C32-3BD9-4966-8299-07E32AC3F18A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159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620D6-2F9C-4752-9C98-BC93ED6BA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270BE-C58D-454F-9F53-9061C140F2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3A4D2-FD86-43AD-8D4C-05A039EA1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A148-EF73-4905-8CAB-7134AB7B2A65}" type="datetime1">
              <a:rPr lang="en-IN" smtClean="0"/>
              <a:t>06-05-2021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C2132-B069-4C70-A66D-2F6E80F4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Title | Department of Information Science and Engineering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D8282-B36B-4819-B910-278751FED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108B-5D83-4953-8F3A-2D4544B1B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751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1B271-BD71-41A4-ADFA-0064B76BD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520ED4-EC91-4643-8B1E-33D771097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EAFB5-5ABE-4B92-AADE-C56329700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F11CD-E956-455E-B945-3EFA1DD3A5A4}" type="datetime1">
              <a:rPr lang="en-IN" smtClean="0"/>
              <a:t>06-05-2021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F9D3C-A882-4D84-9CCE-899F0AD9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Title | Department of Information Science and Engineering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85418-9989-4C26-BE93-EBE24E8BE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108B-5D83-4953-8F3A-2D4544B1B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542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FC7FCB-8000-492C-8470-5BBE49A85D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898FBE-0DF3-46B5-991B-EB41A3116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1AD7C-1FFF-4E87-A2C6-C577B96DD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BC37-61E2-4720-AB89-4A0C9B81435A}" type="datetime1">
              <a:rPr lang="en-IN" smtClean="0"/>
              <a:t>06-05-2021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6B0D3-6255-40A1-999A-0BCC265DA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Title | Department of Information Science and Engineering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525B5-0CBE-44B7-9FCB-8244A5FD1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108B-5D83-4953-8F3A-2D4544B1B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280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FEB67D-FB64-48C4-B9E5-2EDC082BFE5D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88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9B3209-7168-4BE8-A734-CAC6A218B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45" y="-3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6AF6A-61DD-4A56-AF39-6AA3EB1DC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5" y="1575591"/>
            <a:ext cx="1131454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4AC07-9A6B-4F7F-A963-3D5DDFCAC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F878E6-5DE8-41D3-A3D4-164024813DEA}" type="datetime1">
              <a:rPr lang="en-IN" smtClean="0"/>
              <a:t>06-05-2021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0D4C8-C118-4C87-936E-D7D19606C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Project Title | Department of Information Science and Engineering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39B2E-2678-4B75-A912-F119C9246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1108B-5D83-4953-8F3A-2D4544B1B95C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23912A-56A9-4FA3-A24F-B296638F5F07}"/>
              </a:ext>
            </a:extLst>
          </p:cNvPr>
          <p:cNvSpPr txBox="1">
            <a:spLocks/>
          </p:cNvSpPr>
          <p:nvPr userDrawn="1"/>
        </p:nvSpPr>
        <p:spPr>
          <a:xfrm>
            <a:off x="625763" y="-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1A7085-B949-4227-A3FB-FDCA1E9F1C54}"/>
              </a:ext>
            </a:extLst>
          </p:cNvPr>
          <p:cNvSpPr/>
          <p:nvPr userDrawn="1"/>
        </p:nvSpPr>
        <p:spPr>
          <a:xfrm>
            <a:off x="0" y="-1"/>
            <a:ext cx="12192000" cy="1325563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88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79EC21-C9D0-498D-BB2E-57630D372E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-460034"/>
            <a:ext cx="6096000" cy="213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0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E087E-D393-4464-A0F5-2EBF9CF73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BB515-236D-4D1E-915D-55F39DC23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C4B48-7C5E-431F-91BF-ADEA4E808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2759B-DFAA-4B1D-B1DA-A6D7528E687A}" type="datetime1">
              <a:rPr lang="en-IN" smtClean="0"/>
              <a:t>06-05-2021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A84E2-B099-4ED0-ADCF-D09750837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Title | Department of Information Science and Engineering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241B7-2DBD-4BB5-93E2-165E4C124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108B-5D83-4953-8F3A-2D4544B1B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139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6599-4E85-45B4-BD48-776D4ED2D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6F426-F3F1-4F92-8855-5FC1F63935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B5EF02-08C7-475A-BC38-42BDBCC07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29C42F-B1E8-4494-8E43-2A0140D8C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B25A6-D73F-403B-AEA9-737FCBFC017F}" type="datetime1">
              <a:rPr lang="en-IN" smtClean="0"/>
              <a:t>06-05-2021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BA9A5-CF8B-4D73-B2C4-0CD7AA7CD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Title | Department of Information Science and Engineering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AD931-E1AB-41F3-826A-5C44C121A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108B-5D83-4953-8F3A-2D4544B1B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396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9838-09C9-4F7C-BB9B-388FD2358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75FA4-00B2-4432-A403-22FD72B3D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9AB69-BCDC-462F-A9FF-9CCCB6043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27AF0A-0D82-455B-B0FC-6B3619E23E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38246-66E8-440D-B0AB-A11BEE38C6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FAEDE0-5675-4F44-9B37-273197851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375E-057B-4514-93A6-D3EBF3481A7A}" type="datetime1">
              <a:rPr lang="en-IN" smtClean="0"/>
              <a:t>06-05-2021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B6413A-D69A-473C-B0CF-4D56949FB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Title | Department of Information Science and Engineering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708BA-C3CD-4248-BBDE-5BE6F0F26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108B-5D83-4953-8F3A-2D4544B1B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0345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0FAA-6DCF-4252-B3EC-FA7F4CB6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DA22D-8942-46EF-9D82-DF3E8E5C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0425D-FDCC-4A17-8D87-335392127D12}" type="datetime1">
              <a:rPr lang="en-IN" smtClean="0"/>
              <a:t>06-05-2021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034EE5-865E-4E55-8448-5948276B0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Title | Department of Information Science and Engineering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029201-0312-4E64-83A1-BDE09F2A5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108B-5D83-4953-8F3A-2D4544B1B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521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9E67D8-B0AD-455B-A0C0-3D419AA1A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D82F-9CCD-4A74-A2B2-049DC46B7A41}" type="datetime1">
              <a:rPr lang="en-IN" smtClean="0"/>
              <a:t>06-05-2021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28D6B-D434-4CDC-B0CC-B07BB80F6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Title | Department of Information Science and Engineering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392A6-98FA-437D-87A2-34F60479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108B-5D83-4953-8F3A-2D4544B1B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452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F280B-1FDA-46C7-A442-43841C139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207AB-DD19-47AA-AD75-90600649B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1BE37-1A31-4543-824B-49A0062FE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2BBF51-C0CC-41FD-8900-BFCBFF6BD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75676-DA14-4817-A26A-B12BCA7EC562}" type="datetime1">
              <a:rPr lang="en-IN" smtClean="0"/>
              <a:t>06-05-2021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7A22A-9F24-4D69-8CFB-C7CD5AF62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Title | Department of Information Science and Engineering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73529-DB74-4470-86BA-47EC2BA17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108B-5D83-4953-8F3A-2D4544B1B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804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32C5-3865-4BBF-855E-63BB8390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E4E663-86C8-46AC-90E6-3EC8011ED6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0ED078-6054-420A-8D0F-849AC33261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8CF86-A87F-467B-8614-7EA5A8D9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5BD4-3C3D-4522-BA57-AAB212B87C2C}" type="datetime1">
              <a:rPr lang="en-IN" smtClean="0"/>
              <a:t>06-05-2021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B4CD0-5320-4DA5-9637-2F733BE5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Title | Department of Information Science and Engineering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52487-B7C6-4D63-BB58-6885127C5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108B-5D83-4953-8F3A-2D4544B1B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314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655550-7ED8-47EA-B17A-CAB2D198A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19CF7-88CB-46E0-9659-22E763C96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3C965-47C2-4E84-B1E3-7FE3DC896C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A6FAC-74AE-4EE7-AA98-EA73129EA8C8}" type="datetime1">
              <a:rPr lang="en-IN" smtClean="0"/>
              <a:t>06-05-2021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6ED3F-D1BC-4116-A066-A1EDAC219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Project Title | Department of Information Science and Engineering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8BFA3-FB91-4A27-9CB3-8F216DFBD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1108B-5D83-4953-8F3A-2D4544B1B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009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6372E7-E6EE-48C7-A823-0B211FAF2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273386"/>
            <a:ext cx="9144000" cy="6425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3200" b="1" dirty="0">
                <a:solidFill>
                  <a:schemeClr val="bg1"/>
                </a:solidFill>
              </a:rPr>
              <a:t>Department of Information Science and Engineering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EADE57-8E79-41A6-9FD1-489132DC3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685" y="2466900"/>
            <a:ext cx="11979563" cy="138581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  <a:defRPr/>
            </a:pPr>
            <a:r>
              <a:rPr lang="en-US" sz="4400" b="1" dirty="0">
                <a:solidFill>
                  <a:srgbClr val="00359E"/>
                </a:solidFill>
              </a:rPr>
              <a:t>Electronics Health Records Management And Patients health monitoring system using cloud Technologies </a:t>
            </a:r>
          </a:p>
          <a:p>
            <a:pPr>
              <a:lnSpc>
                <a:spcPct val="150000"/>
              </a:lnSpc>
              <a:defRPr/>
            </a:pPr>
            <a:endParaRPr lang="en-US" sz="4400" b="1" dirty="0">
              <a:solidFill>
                <a:srgbClr val="00359E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sz="4400" b="1" dirty="0">
              <a:solidFill>
                <a:srgbClr val="00359E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sz="4400" b="1" dirty="0">
              <a:solidFill>
                <a:srgbClr val="00359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E32A07-D7CF-405C-860C-A3CEBB1C0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645" y="209550"/>
            <a:ext cx="7506711" cy="9558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6015E2-8CBD-4CD7-96CD-D8B804AE9228}"/>
              </a:ext>
            </a:extLst>
          </p:cNvPr>
          <p:cNvSpPr/>
          <p:nvPr/>
        </p:nvSpPr>
        <p:spPr>
          <a:xfrm>
            <a:off x="0" y="-1"/>
            <a:ext cx="12192000" cy="2050474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88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AC882B-C863-4CC4-AAB5-4F7691416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60" y="-1521574"/>
            <a:ext cx="12085782" cy="426211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20E6EE0-C3A2-4143-B00A-06140181D2FF}"/>
              </a:ext>
            </a:extLst>
          </p:cNvPr>
          <p:cNvSpPr/>
          <p:nvPr/>
        </p:nvSpPr>
        <p:spPr>
          <a:xfrm>
            <a:off x="0" y="5892800"/>
            <a:ext cx="12192000" cy="1110673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88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958274-3335-49E0-91B0-C65F891062E8}"/>
              </a:ext>
            </a:extLst>
          </p:cNvPr>
          <p:cNvSpPr txBox="1"/>
          <p:nvPr/>
        </p:nvSpPr>
        <p:spPr>
          <a:xfrm>
            <a:off x="1270001" y="6019801"/>
            <a:ext cx="977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Date : 07 -05-2021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1CBF25-3D67-4B37-8DFD-9239E0B7847A}"/>
              </a:ext>
            </a:extLst>
          </p:cNvPr>
          <p:cNvSpPr txBox="1"/>
          <p:nvPr/>
        </p:nvSpPr>
        <p:spPr>
          <a:xfrm>
            <a:off x="106217" y="1187286"/>
            <a:ext cx="11979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Department of Information Science and Engineering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BEA96-7E44-4152-9008-F603D75DF5A9}"/>
              </a:ext>
            </a:extLst>
          </p:cNvPr>
          <p:cNvSpPr txBox="1"/>
          <p:nvPr/>
        </p:nvSpPr>
        <p:spPr>
          <a:xfrm>
            <a:off x="0" y="3726888"/>
            <a:ext cx="43595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b="1" dirty="0"/>
          </a:p>
          <a:p>
            <a:pPr algn="ctr"/>
            <a:r>
              <a:rPr lang="en-IN" b="1" dirty="0"/>
              <a:t>Student Names and USN</a:t>
            </a:r>
          </a:p>
          <a:p>
            <a:pPr algn="ctr"/>
            <a:endParaRPr lang="en-IN" b="1" dirty="0"/>
          </a:p>
          <a:p>
            <a:pPr algn="ctr"/>
            <a:r>
              <a:rPr lang="en-IN" b="1" dirty="0"/>
              <a:t>Akshata B Anjutagi        1NT19IS401</a:t>
            </a:r>
          </a:p>
          <a:p>
            <a:pPr algn="ctr"/>
            <a:r>
              <a:rPr lang="en-IN" b="1" dirty="0"/>
              <a:t>Lavanya k                        1NT19IS407</a:t>
            </a:r>
          </a:p>
          <a:p>
            <a:pPr algn="ctr"/>
            <a:r>
              <a:rPr lang="en-IN" b="1" dirty="0"/>
              <a:t>Renuka Karadagi            1NT19IS412</a:t>
            </a:r>
          </a:p>
          <a:p>
            <a:pPr algn="ctr"/>
            <a:r>
              <a:rPr lang="en-IN" b="1" dirty="0" err="1"/>
              <a:t>Yashodha</a:t>
            </a:r>
            <a:r>
              <a:rPr lang="en-IN" b="1" dirty="0"/>
              <a:t> M N                1NT19IS416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1EC3FB-1226-4611-8F44-7507D647E0F4}"/>
              </a:ext>
            </a:extLst>
          </p:cNvPr>
          <p:cNvSpPr txBox="1"/>
          <p:nvPr/>
        </p:nvSpPr>
        <p:spPr>
          <a:xfrm>
            <a:off x="5515542" y="3694245"/>
            <a:ext cx="64991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b="1" dirty="0"/>
          </a:p>
          <a:p>
            <a:pPr algn="ctr"/>
            <a:r>
              <a:rPr lang="en-IN" b="1" dirty="0"/>
              <a:t>Internal /External Guide Name, and Designation</a:t>
            </a:r>
          </a:p>
          <a:p>
            <a:pPr algn="ctr"/>
            <a:endParaRPr lang="en-IN" b="1" dirty="0"/>
          </a:p>
          <a:p>
            <a:pPr algn="ctr"/>
            <a:r>
              <a:rPr lang="en-IN" b="1" dirty="0"/>
              <a:t>Mrs. </a:t>
            </a:r>
            <a:r>
              <a:rPr lang="en-IN" b="1" dirty="0" err="1"/>
              <a:t>Navya</a:t>
            </a:r>
            <a:r>
              <a:rPr lang="en-IN" b="1" dirty="0"/>
              <a:t> C</a:t>
            </a:r>
          </a:p>
          <a:p>
            <a:pPr algn="ctr"/>
            <a:r>
              <a:rPr lang="en-IN" b="1" dirty="0"/>
              <a:t>Assistance Professor,</a:t>
            </a:r>
          </a:p>
          <a:p>
            <a:pPr algn="ctr"/>
            <a:r>
              <a:rPr lang="en-IN" b="1" dirty="0"/>
              <a:t>Department of ISE</a:t>
            </a:r>
          </a:p>
          <a:p>
            <a:pPr algn="ctr"/>
            <a:r>
              <a:rPr lang="en-IN" b="1" dirty="0"/>
              <a:t>NMIT</a:t>
            </a:r>
          </a:p>
        </p:txBody>
      </p:sp>
    </p:spTree>
    <p:extLst>
      <p:ext uri="{BB962C8B-B14F-4D97-AF65-F5344CB8AC3E}">
        <p14:creationId xmlns:p14="http://schemas.microsoft.com/office/powerpoint/2010/main" val="4174056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23BC-2710-4430-B9A5-9CEC53C25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AD023-5331-42B5-BE8C-97FEED1BA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     			              Doctor’s Login Page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198B5-FCAF-4BBE-8260-938E0211D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07-05-2021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90AE9-C709-4915-B854-288014D7A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Title | Department of Information Science and Engineering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9B805-A30B-4C42-9510-5C20E73D1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108B-5D83-4953-8F3A-2D4544B1B95C}" type="slidenum">
              <a:rPr lang="en-IN" smtClean="0"/>
              <a:pPr/>
              <a:t>10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E97B88-DE4B-489D-8267-4113DAACA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5" y="2261035"/>
            <a:ext cx="5369711" cy="36658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4EDFE9-119E-4A0B-8FBC-E7B427B9B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61035"/>
            <a:ext cx="5525386" cy="366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80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C1570-4958-482A-851F-FAF154DA8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1EF88-94D1-4178-AF65-4546B3621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                                                     Patient details page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03407-FFE7-4F34-A39D-C452F1012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07-05-2021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9E007-C743-4802-9430-362F813A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Title | Department of Information Science and Engineering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99DEE-C460-48C1-A678-E3E3481F3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108B-5D83-4953-8F3A-2D4544B1B95C}" type="slidenum">
              <a:rPr lang="en-IN" smtClean="0"/>
              <a:pPr/>
              <a:t>11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123461-75A2-4DD0-B15D-2E9146B88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5" y="2062329"/>
            <a:ext cx="5830455" cy="3702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446D8-FA13-4A0A-A031-34F2D15D6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76" y="2062329"/>
            <a:ext cx="5696635" cy="36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82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6A51E-4C0A-4FFA-B60E-BFE88FDC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28A16E-8CCE-48A6-AB78-46BFE33B7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45" y="2053105"/>
            <a:ext cx="5422874" cy="359380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F4722-9CCA-48BB-BD73-F74BD1F80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07-05-2021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CF2AF-74A6-4764-84A5-C8E62ADF9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Title | Department of Information Science and Engineering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F9337-6663-4645-94B7-C6B285494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108B-5D83-4953-8F3A-2D4544B1B95C}" type="slidenum">
              <a:rPr lang="en-IN" smtClean="0"/>
              <a:pPr/>
              <a:t>12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D5F722-7A92-41D5-8C6F-FBE557AE6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795" y="2054643"/>
            <a:ext cx="5978660" cy="359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7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DC510-D4A9-465E-854E-A35EE987B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F5830-8010-414E-BAD5-F49D5C3AF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F8987-659C-4DB3-998F-D5EBA4ED3595}" type="datetime1">
              <a:rPr lang="en-IN" smtClean="0"/>
              <a:t>06-05-2021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61543-9A01-48B0-B76E-987BD92BF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Title | Department of Information Science and Engineering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EF6D-652B-4B98-A6F4-9779FB42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108B-5D83-4953-8F3A-2D4544B1B95C}" type="slidenum">
              <a:rPr lang="en-IN" smtClean="0"/>
              <a:pPr/>
              <a:t>13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34FEE5-3B4F-40B4-A48B-1FEB85BFF71C}"/>
              </a:ext>
            </a:extLst>
          </p:cNvPr>
          <p:cNvSpPr/>
          <p:nvPr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C42F483-746E-4908-84B7-3071E8815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5" y="1574800"/>
            <a:ext cx="4351338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16B501-A80F-43B5-9494-87970C71F2A9}"/>
              </a:ext>
            </a:extLst>
          </p:cNvPr>
          <p:cNvSpPr txBox="1"/>
          <p:nvPr/>
        </p:nvSpPr>
        <p:spPr>
          <a:xfrm>
            <a:off x="3303948" y="2864016"/>
            <a:ext cx="56491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82167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A97EF-CB46-47EC-94F8-34CAA3691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05548-875B-4EED-9CEB-936D0E80D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5" y="1445342"/>
            <a:ext cx="11314545" cy="448158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IN" sz="3600" dirty="0"/>
              <a:t>Objectives</a:t>
            </a:r>
          </a:p>
          <a:p>
            <a:pPr marL="514350" indent="-514350">
              <a:buAutoNum type="arabicPeriod"/>
            </a:pPr>
            <a:r>
              <a:rPr lang="en-IN" sz="3600" dirty="0"/>
              <a:t>Problem Statement </a:t>
            </a:r>
          </a:p>
          <a:p>
            <a:pPr marL="514350" indent="-514350">
              <a:buAutoNum type="arabicPeriod"/>
            </a:pPr>
            <a:r>
              <a:rPr lang="en-IN" sz="3600" dirty="0"/>
              <a:t>System Design</a:t>
            </a:r>
          </a:p>
          <a:p>
            <a:pPr marL="514350" indent="-514350">
              <a:buAutoNum type="arabicPeriod"/>
            </a:pPr>
            <a:r>
              <a:rPr lang="en-IN" sz="3600" dirty="0"/>
              <a:t>Implementation</a:t>
            </a:r>
          </a:p>
          <a:p>
            <a:pPr marL="514350" indent="-514350">
              <a:buFont typeface="+mj-lt"/>
              <a:buAutoNum type="arabicPeriod"/>
            </a:pPr>
            <a:endParaRPr lang="en-IN" dirty="0"/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D37D9-1C1B-439C-9594-3F78DD1F8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07-05-2021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E9508-1F0C-473C-81C6-FA48A5AD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Electronic Health Records Management And Patients health monitoring system using cloud Technologies| Department of Information Science and Engineering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63A22-2C26-4305-AA6F-13BF8213F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108B-5D83-4953-8F3A-2D4544B1B95C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8175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2955D-4048-47F6-9F91-2B426421B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3A862-7207-47A2-81F2-CF9B94BD7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Maintain and store Patients health records in cloud.</a:t>
            </a:r>
          </a:p>
          <a:p>
            <a:pPr algn="just"/>
            <a:r>
              <a:rPr lang="en-IN" dirty="0"/>
              <a:t>Provide patients previous health details to doctors  and hospital for easy diagnose. </a:t>
            </a:r>
          </a:p>
          <a:p>
            <a:pPr algn="just"/>
            <a:r>
              <a:rPr lang="en-IN" dirty="0"/>
              <a:t>Monitor the health parameters like body temperature and heart beat by using sensor.</a:t>
            </a:r>
          </a:p>
          <a:p>
            <a:pPr algn="just"/>
            <a:r>
              <a:rPr lang="en-IN" dirty="0"/>
              <a:t>Use Internet of Things to check patient health condition remotely from anywhere from the world. 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9ADDB-E63B-45C2-AD03-2335355C7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07-05-2021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BAF57-5DA4-4164-B4FB-5A679F988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Electronic Health Records Management And Patients health monitoring system using cloud Technologies | Department of Information Science and Engineering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121CC-9E2C-47B3-9C7F-056C0A938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108B-5D83-4953-8F3A-2D4544B1B95C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78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54323-40A2-4857-AE96-A928AA4FB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821B2-B381-4FDC-ADE9-EB7A7FED9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545" y="1491185"/>
            <a:ext cx="11314545" cy="4351338"/>
          </a:xfrm>
        </p:spPr>
        <p:txBody>
          <a:bodyPr>
            <a:normAutofit/>
          </a:bodyPr>
          <a:lstStyle/>
          <a:p>
            <a:pPr algn="just"/>
            <a:r>
              <a:rPr lang="en-IN" dirty="0">
                <a:latin typeface="Calibri "/>
              </a:rPr>
              <a:t>A patient may visit a hospital for treatment of particular disease or illness .</a:t>
            </a:r>
          </a:p>
          <a:p>
            <a:pPr algn="just"/>
            <a:r>
              <a:rPr lang="en-IN" dirty="0">
                <a:latin typeface="Calibri "/>
              </a:rPr>
              <a:t>Sometimes may have to be promoted to a hospital with better facilities and technological advancements .</a:t>
            </a:r>
          </a:p>
          <a:p>
            <a:pPr algn="just"/>
            <a:r>
              <a:rPr lang="en-IN" dirty="0">
                <a:latin typeface="Calibri "/>
              </a:rPr>
              <a:t>In such a case a database which be accessed by every hospital is necessary .</a:t>
            </a:r>
          </a:p>
          <a:p>
            <a:pPr algn="just"/>
            <a:r>
              <a:rPr lang="en-IN" dirty="0">
                <a:latin typeface="Calibri "/>
              </a:rPr>
              <a:t>Therefore our project aims on providing database and a web page which can be accessed by all the hospitals.</a:t>
            </a:r>
          </a:p>
          <a:p>
            <a:pPr algn="just"/>
            <a:endParaRPr lang="en-IN" dirty="0">
              <a:latin typeface="Calibri 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4C7B6-FB5B-452C-99E4-141F3E91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07-05-2021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A8A76-BAFC-4773-AEDF-9076E4996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Electronic Health Records Management And Patients health monitoring system using cloud Technologies | Department of Information Science and Engineering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7A15-808F-4C01-B2FA-3C6A5B2E9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108B-5D83-4953-8F3A-2D4544B1B95C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590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3E0A-143F-45C4-A956-281FEBF89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SYSTEM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DC49E-CB6A-4D52-AF46-05E2AED8B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07-05-2021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9D83-A461-457C-97B5-01F168791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Title | Department of Information Science and Engineering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88090-9225-4B95-BFC3-4AECC4444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108B-5D83-4953-8F3A-2D4544B1B95C}" type="slidenum">
              <a:rPr lang="en-IN" smtClean="0"/>
              <a:pPr/>
              <a:t>5</a:t>
            </a:fld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C0A22A-60BE-4D27-A9C5-2C871F9AD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116" t="27887" r="25230" b="21218"/>
          <a:stretch/>
        </p:blipFill>
        <p:spPr>
          <a:xfrm>
            <a:off x="838200" y="1822431"/>
            <a:ext cx="6590668" cy="3723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B32AE-0765-400F-8F3B-2A9CE3EDC3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77" t="27066" r="22114" b="15470"/>
          <a:stretch/>
        </p:blipFill>
        <p:spPr>
          <a:xfrm>
            <a:off x="7693285" y="2491967"/>
            <a:ext cx="3910994" cy="28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11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E356-5EC5-4607-9E46-05EB15DC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Requirements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8EE93-C107-4911-B7C9-995DE78F1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95" y="1566822"/>
            <a:ext cx="1131454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b="1" dirty="0"/>
              <a:t>Software Used</a:t>
            </a:r>
          </a:p>
          <a:p>
            <a:pPr algn="just"/>
            <a:r>
              <a:rPr lang="en-IN" dirty="0"/>
              <a:t> Arduino IDE</a:t>
            </a:r>
          </a:p>
          <a:p>
            <a:pPr algn="just"/>
            <a:r>
              <a:rPr lang="en-IN" dirty="0"/>
              <a:t> Embedded C</a:t>
            </a:r>
          </a:p>
          <a:p>
            <a:pPr algn="just"/>
            <a:r>
              <a:rPr lang="en-IN" dirty="0"/>
              <a:t> Linode cloud Services</a:t>
            </a:r>
          </a:p>
          <a:p>
            <a:pPr marL="0" indent="0" algn="just">
              <a:buNone/>
            </a:pPr>
            <a:r>
              <a:rPr lang="en-IN" b="1" dirty="0"/>
              <a:t>Components Used</a:t>
            </a:r>
          </a:p>
          <a:p>
            <a:pPr algn="just"/>
            <a:r>
              <a:rPr lang="en-IN" dirty="0"/>
              <a:t> Arduino Microcontroller</a:t>
            </a:r>
          </a:p>
          <a:p>
            <a:pPr algn="just"/>
            <a:r>
              <a:rPr lang="en-IN" dirty="0"/>
              <a:t> RFID Reader, Temperature sensor, Heartbeat Sensor,ESP8266 module</a:t>
            </a:r>
          </a:p>
          <a:p>
            <a:pPr algn="just"/>
            <a:r>
              <a:rPr lang="en-IN" dirty="0"/>
              <a:t> Buzzer, 12v Adaptor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798CD-0CC2-4394-9865-48BA8FA48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094" y="6356349"/>
            <a:ext cx="2743200" cy="365125"/>
          </a:xfrm>
        </p:spPr>
        <p:txBody>
          <a:bodyPr/>
          <a:lstStyle/>
          <a:p>
            <a:r>
              <a:rPr lang="en-IN" dirty="0"/>
              <a:t>07-05-2021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DBB63-3430-4C86-8B16-C81CA283A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78404"/>
            <a:ext cx="4114800" cy="365125"/>
          </a:xfrm>
        </p:spPr>
        <p:txBody>
          <a:bodyPr/>
          <a:lstStyle/>
          <a:p>
            <a:r>
              <a:rPr lang="en-US" dirty="0"/>
              <a:t>Electronic Health Records Management And Patients health monitoring system using cloud Technologies | Department of Information Science and Engineering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21170-274E-4D21-BC1F-76430C4AB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108B-5D83-4953-8F3A-2D4544B1B95C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898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ACDA2-0E73-4F11-9CB3-30EC46CF6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EC845-7719-46E8-B66A-185A89F4E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27" y="1253331"/>
            <a:ext cx="11314545" cy="43513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IN" dirty="0">
              <a:latin typeface="Calibri body"/>
            </a:endParaRPr>
          </a:p>
          <a:p>
            <a:pPr marL="0" indent="0" algn="just">
              <a:buNone/>
            </a:pPr>
            <a:r>
              <a:rPr lang="en-IN" sz="11200" b="1" dirty="0">
                <a:latin typeface="Calibri body"/>
              </a:rPr>
              <a:t>Software</a:t>
            </a:r>
          </a:p>
          <a:p>
            <a:pPr algn="just"/>
            <a:r>
              <a:rPr lang="en-IN" sz="11200" dirty="0">
                <a:latin typeface="Calibri body"/>
              </a:rPr>
              <a:t>Language : JAVA 8</a:t>
            </a:r>
          </a:p>
          <a:p>
            <a:pPr algn="just"/>
            <a:r>
              <a:rPr lang="en-IN" sz="11200" dirty="0">
                <a:latin typeface="Calibri body"/>
              </a:rPr>
              <a:t>Frameworks : Spring Cloud, Hibernate 5.0</a:t>
            </a:r>
          </a:p>
          <a:p>
            <a:pPr algn="just"/>
            <a:r>
              <a:rPr lang="en-IN" sz="11200" dirty="0">
                <a:latin typeface="Calibri body"/>
              </a:rPr>
              <a:t> Database : MySQL</a:t>
            </a:r>
          </a:p>
          <a:p>
            <a:pPr algn="just"/>
            <a:r>
              <a:rPr lang="en-IN" sz="11200" dirty="0">
                <a:latin typeface="Calibri body"/>
              </a:rPr>
              <a:t>Operating system : Ubuntu/Windows ,AWS cloud</a:t>
            </a:r>
          </a:p>
          <a:p>
            <a:pPr algn="just"/>
            <a:r>
              <a:rPr lang="en-IN" sz="11200" dirty="0">
                <a:latin typeface="Calibri body"/>
              </a:rPr>
              <a:t>Arduino IDE</a:t>
            </a:r>
          </a:p>
          <a:p>
            <a:pPr algn="just"/>
            <a:r>
              <a:rPr lang="en-IN" sz="11200" dirty="0">
                <a:latin typeface="Calibri body"/>
              </a:rPr>
              <a:t>Embedded C</a:t>
            </a:r>
          </a:p>
          <a:p>
            <a:pPr marL="0" indent="0" algn="just">
              <a:buNone/>
            </a:pPr>
            <a:r>
              <a:rPr lang="en-IN" sz="11200" b="1" dirty="0">
                <a:latin typeface="Calibri body"/>
              </a:rPr>
              <a:t>Hardware requirements</a:t>
            </a:r>
          </a:p>
          <a:p>
            <a:pPr algn="just"/>
            <a:r>
              <a:rPr lang="en-IN" sz="11200" dirty="0">
                <a:latin typeface="Calibri body"/>
              </a:rPr>
              <a:t>Hard disk : 40 GB</a:t>
            </a:r>
          </a:p>
          <a:p>
            <a:pPr algn="just"/>
            <a:r>
              <a:rPr lang="en-IN" sz="11200" dirty="0">
                <a:latin typeface="Calibri body"/>
              </a:rPr>
              <a:t> Ram : 2GB </a:t>
            </a:r>
          </a:p>
          <a:p>
            <a:pPr algn="just"/>
            <a:r>
              <a:rPr lang="en-IN" sz="11200" dirty="0">
                <a:latin typeface="Calibri body"/>
              </a:rPr>
              <a:t>Processor : dual core/i3 4 cores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1AF0E-7F72-413C-BDAA-452810338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07-05-2021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10276-E1B8-4481-B8DC-0D3CE74A7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Electronic Health Records Management And Patients health monitoring system using cloud Technologies | Department of Information Science and Engineering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AA3D2-FB95-4ED8-9775-1D2C0FC9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108B-5D83-4953-8F3A-2D4544B1B95C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205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37333-740E-4B3A-99CC-53AE86F61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FE86F-D14A-4C01-9644-F5297E034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07-05-2021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9975D-D295-4F97-A5E3-1FD1204AD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Title | Department of Information Science and Engineering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E6588-AF91-4EBC-B82D-ED61B37B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108B-5D83-4953-8F3A-2D4544B1B95C}" type="slidenum">
              <a:rPr lang="en-IN" smtClean="0"/>
              <a:pPr/>
              <a:t>8</a:t>
            </a:fld>
            <a:endParaRPr lang="en-IN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9A03047-5C1B-4C8A-A56A-06CDC7A86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                                             HOME PAGE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DB6AE8-6AF0-43DA-A6D6-E20AB8D14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744" y="2052083"/>
            <a:ext cx="8378456" cy="380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31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6E7BF-5B0E-4790-BEB1-26EFA0D16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781AA-CCB5-458F-8D0E-4F571E243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                                      PATIENT LOGIN PAGE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E29FF-DE3F-4714-8092-000FEB8C5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07-05-2021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D02A6-A8FB-4B5F-AE31-B2D3B69ED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Title | Department of Information Science and Engineering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F3ADB-6078-43D9-B2E8-09350E930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108B-5D83-4953-8F3A-2D4544B1B95C}" type="slidenum">
              <a:rPr lang="en-IN" smtClean="0"/>
              <a:pPr/>
              <a:t>9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C0E52F-6F6D-4D70-8611-31EE8BAEB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1" y="2252827"/>
            <a:ext cx="5116301" cy="3563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92D51E-34E9-4D3B-AECF-E3AE04D23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539" y="2252826"/>
            <a:ext cx="5923837" cy="35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34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2520</TotalTime>
  <Words>490</Words>
  <Application>Microsoft Office PowerPoint</Application>
  <PresentationFormat>Widescreen</PresentationFormat>
  <Paragraphs>104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</vt:lpstr>
      <vt:lpstr>Calibri body</vt:lpstr>
      <vt:lpstr>Calibri Light</vt:lpstr>
      <vt:lpstr>Office Theme</vt:lpstr>
      <vt:lpstr>Department of Information Science and Engineering</vt:lpstr>
      <vt:lpstr>Contents</vt:lpstr>
      <vt:lpstr>Objectives</vt:lpstr>
      <vt:lpstr>Problem Statement</vt:lpstr>
      <vt:lpstr>SYSTEM DESIGN</vt:lpstr>
      <vt:lpstr>System Requirements</vt:lpstr>
      <vt:lpstr>System Requirements</vt:lpstr>
      <vt:lpstr>Implementation</vt:lpstr>
      <vt:lpstr>Implementation</vt:lpstr>
      <vt:lpstr>Implementation </vt:lpstr>
      <vt:lpstr>Implementation</vt:lpstr>
      <vt:lpstr>Implementation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of Information Science and Engineering</dc:title>
  <cp:lastModifiedBy>Renuka Karadagi</cp:lastModifiedBy>
  <cp:revision>42</cp:revision>
  <dcterms:modified xsi:type="dcterms:W3CDTF">2021-05-06T18:01:12Z</dcterms:modified>
</cp:coreProperties>
</file>